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0" r:id="rId5"/>
    <p:sldId id="261" r:id="rId6"/>
    <p:sldId id="262" r:id="rId7"/>
    <p:sldId id="263" r:id="rId8"/>
    <p:sldId id="267" r:id="rId9"/>
    <p:sldId id="266" r:id="rId10"/>
    <p:sldId id="268" r:id="rId11"/>
    <p:sldId id="269" r:id="rId12"/>
    <p:sldId id="265" r:id="rId13"/>
    <p:sldId id="264" r:id="rId14"/>
    <p:sldId id="270" r:id="rId15"/>
    <p:sldId id="279" r:id="rId16"/>
    <p:sldId id="278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660"/>
  </p:normalViewPr>
  <p:slideViewPr>
    <p:cSldViewPr>
      <p:cViewPr varScale="1">
        <p:scale>
          <a:sx n="66" d="100"/>
          <a:sy n="66" d="100"/>
        </p:scale>
        <p:origin x="-17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семестр 2017 - 2018 навчального року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57.9</c:v>
                </c:pt>
                <c:pt idx="2">
                  <c:v>37.299999999999997</c:v>
                </c:pt>
                <c:pt idx="3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семестр 2018 - 2019 навчального року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53.6</c:v>
                </c:pt>
                <c:pt idx="2">
                  <c:v>37</c:v>
                </c:pt>
                <c:pt idx="3">
                  <c:v>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 семестр 2019 - 2020 навчального року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56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289664"/>
        <c:axId val="130291200"/>
        <c:axId val="0"/>
      </c:bar3DChart>
      <c:catAx>
        <c:axId val="13028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291200"/>
        <c:crosses val="autoZero"/>
        <c:auto val="1"/>
        <c:lblAlgn val="ctr"/>
        <c:lblOffset val="100"/>
        <c:noMultiLvlLbl val="0"/>
      </c:catAx>
      <c:valAx>
        <c:axId val="13029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28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93565893472152"/>
          <c:y val="0.29753009214253973"/>
          <c:w val="0.31661598612058978"/>
          <c:h val="0.3360455609098989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3-ті класи</c:v>
                </c:pt>
                <c:pt idx="1">
                  <c:v>4-ті класи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3-ті класи</c:v>
                </c:pt>
                <c:pt idx="1">
                  <c:v>4-ті класи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  <c:pt idx="1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3-ті класи</c:v>
                </c:pt>
                <c:pt idx="1">
                  <c:v>4-ті класи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</c:v>
                </c:pt>
                <c:pt idx="1">
                  <c:v>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3-ті класи</c:v>
                </c:pt>
                <c:pt idx="1">
                  <c:v>4-ті класи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58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181696"/>
        <c:axId val="145199872"/>
        <c:axId val="0"/>
      </c:bar3DChart>
      <c:catAx>
        <c:axId val="14518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99872"/>
        <c:crosses val="autoZero"/>
        <c:auto val="1"/>
        <c:lblAlgn val="ctr"/>
        <c:lblOffset val="100"/>
        <c:noMultiLvlLbl val="0"/>
      </c:catAx>
      <c:valAx>
        <c:axId val="1451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181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143027254705131E-2"/>
          <c:y val="2.9847111004760153E-2"/>
          <c:w val="0.70445601804621694"/>
          <c:h val="0.895725261295753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семестр 2017 - 2018 навчального року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68.8</c:v>
                </c:pt>
                <c:pt idx="2">
                  <c:v>25.2</c:v>
                </c:pt>
                <c:pt idx="3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семестр 2018 - 2019 навчального року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61.3</c:v>
                </c:pt>
                <c:pt idx="2">
                  <c:v>25.3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 семестр 2019 - 2020 навчального року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</c:v>
                </c:pt>
                <c:pt idx="1">
                  <c:v>61.2</c:v>
                </c:pt>
                <c:pt idx="2">
                  <c:v>26</c:v>
                </c:pt>
                <c:pt idx="3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540416"/>
        <c:axId val="294541952"/>
        <c:axId val="0"/>
      </c:bar3DChart>
      <c:catAx>
        <c:axId val="29454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541952"/>
        <c:crosses val="autoZero"/>
        <c:auto val="1"/>
        <c:lblAlgn val="ctr"/>
        <c:lblOffset val="100"/>
        <c:noMultiLvlLbl val="0"/>
      </c:catAx>
      <c:valAx>
        <c:axId val="29454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540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70488727526919"/>
          <c:y val="0.30064501380188524"/>
          <c:w val="0.29130589843030918"/>
          <c:h val="0.3227355080204763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5-ті класи</c:v>
                </c:pt>
                <c:pt idx="1">
                  <c:v>6-ті класи</c:v>
                </c:pt>
                <c:pt idx="2">
                  <c:v>7-мі класи</c:v>
                </c:pt>
                <c:pt idx="3">
                  <c:v>8-мі класи</c:v>
                </c:pt>
                <c:pt idx="4">
                  <c:v>9-ті класи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25</c:v>
                </c:pt>
                <c:pt idx="2">
                  <c:v>16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5-ті класи</c:v>
                </c:pt>
                <c:pt idx="1">
                  <c:v>6-ті класи</c:v>
                </c:pt>
                <c:pt idx="2">
                  <c:v>7-мі класи</c:v>
                </c:pt>
                <c:pt idx="3">
                  <c:v>8-мі класи</c:v>
                </c:pt>
                <c:pt idx="4">
                  <c:v>9-ті класи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</c:v>
                </c:pt>
                <c:pt idx="1">
                  <c:v>17</c:v>
                </c:pt>
                <c:pt idx="2">
                  <c:v>6.4</c:v>
                </c:pt>
                <c:pt idx="3">
                  <c:v>7.4</c:v>
                </c:pt>
                <c:pt idx="4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5-ті класи</c:v>
                </c:pt>
                <c:pt idx="1">
                  <c:v>6-ті класи</c:v>
                </c:pt>
                <c:pt idx="2">
                  <c:v>7-мі класи</c:v>
                </c:pt>
                <c:pt idx="3">
                  <c:v>8-мі класи</c:v>
                </c:pt>
                <c:pt idx="4">
                  <c:v>9-ті класи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45</c:v>
                </c:pt>
                <c:pt idx="1">
                  <c:v>32</c:v>
                </c:pt>
                <c:pt idx="2">
                  <c:v>33</c:v>
                </c:pt>
                <c:pt idx="3">
                  <c:v>35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5-ті класи</c:v>
                </c:pt>
                <c:pt idx="1">
                  <c:v>6-ті класи</c:v>
                </c:pt>
                <c:pt idx="2">
                  <c:v>7-мі класи</c:v>
                </c:pt>
                <c:pt idx="3">
                  <c:v>8-мі класи</c:v>
                </c:pt>
                <c:pt idx="4">
                  <c:v>9-ті класи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39</c:v>
                </c:pt>
                <c:pt idx="1">
                  <c:v>40</c:v>
                </c:pt>
                <c:pt idx="2">
                  <c:v>19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3974400"/>
        <c:axId val="293975936"/>
        <c:axId val="0"/>
      </c:bar3DChart>
      <c:catAx>
        <c:axId val="29397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975936"/>
        <c:crosses val="autoZero"/>
        <c:auto val="1"/>
        <c:lblAlgn val="ctr"/>
        <c:lblOffset val="100"/>
        <c:noMultiLvlLbl val="0"/>
      </c:catAx>
      <c:valAx>
        <c:axId val="29397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974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10031944789293"/>
          <c:y val="0.3661588106372019"/>
          <c:w val="5.3329636710274533E-2"/>
          <c:h val="0.2516488066982456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10-А клас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79.3</c:v>
                </c:pt>
                <c:pt idx="2">
                  <c:v>5.8</c:v>
                </c:pt>
                <c:pt idx="3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10-Б клас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70.599999999999994</c:v>
                </c:pt>
                <c:pt idx="2">
                  <c:v>29.4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низький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54</c:v>
                </c:pt>
                <c:pt idx="2">
                  <c:v>35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017280"/>
        <c:axId val="294039552"/>
        <c:axId val="0"/>
      </c:bar3DChart>
      <c:catAx>
        <c:axId val="29401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039552"/>
        <c:crosses val="autoZero"/>
        <c:auto val="1"/>
        <c:lblAlgn val="ctr"/>
        <c:lblOffset val="100"/>
        <c:noMultiLvlLbl val="0"/>
      </c:catAx>
      <c:valAx>
        <c:axId val="29403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017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 4-ті класи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4-А  5-А</c:v>
                </c:pt>
                <c:pt idx="1">
                  <c:v>4-Б   5-Б</c:v>
                </c:pt>
                <c:pt idx="2">
                  <c:v>4-В   5-В</c:v>
                </c:pt>
                <c:pt idx="3">
                  <c:v>4-Г   5-Г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59</c:v>
                </c:pt>
                <c:pt idx="2">
                  <c:v>58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Якість 5-ті класи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4-А  5-А</c:v>
                </c:pt>
                <c:pt idx="1">
                  <c:v>4-Б   5-Б</c:v>
                </c:pt>
                <c:pt idx="2">
                  <c:v>4-В   5-В</c:v>
                </c:pt>
                <c:pt idx="3">
                  <c:v>4-Г   5-Г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</c:v>
                </c:pt>
                <c:pt idx="1">
                  <c:v>45</c:v>
                </c:pt>
                <c:pt idx="2">
                  <c:v>45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116352"/>
        <c:axId val="294118144"/>
        <c:axId val="0"/>
      </c:bar3DChart>
      <c:catAx>
        <c:axId val="29411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118144"/>
        <c:crosses val="autoZero"/>
        <c:auto val="1"/>
        <c:lblAlgn val="ctr"/>
        <c:lblOffset val="100"/>
        <c:noMultiLvlLbl val="0"/>
      </c:catAx>
      <c:valAx>
        <c:axId val="2941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116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F94B0-5D70-4266-982F-E417CA1C0C6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5151E8-68F4-4853-94E4-2A98FA2091E9}">
      <dgm:prSet phldrT="[Текст]" phldr="1"/>
      <dgm:spPr/>
      <dgm:t>
        <a:bodyPr/>
        <a:lstStyle/>
        <a:p>
          <a:endParaRPr lang="uk-UA"/>
        </a:p>
      </dgm:t>
    </dgm:pt>
    <dgm:pt modelId="{D764804E-8909-47B0-B36E-0EE365D1052D}" type="parTrans" cxnId="{6CCDA957-9C9C-4D97-8A1E-F83EC281A6D8}">
      <dgm:prSet/>
      <dgm:spPr/>
      <dgm:t>
        <a:bodyPr/>
        <a:lstStyle/>
        <a:p>
          <a:endParaRPr lang="uk-UA"/>
        </a:p>
      </dgm:t>
    </dgm:pt>
    <dgm:pt modelId="{1A59AA40-61F5-4E88-8C6B-DE2C57937D9D}" type="sibTrans" cxnId="{6CCDA957-9C9C-4D97-8A1E-F83EC281A6D8}">
      <dgm:prSet/>
      <dgm:spPr/>
      <dgm:t>
        <a:bodyPr/>
        <a:lstStyle/>
        <a:p>
          <a:endParaRPr lang="uk-UA"/>
        </a:p>
      </dgm:t>
    </dgm:pt>
    <dgm:pt modelId="{D6F60511-29D2-4501-B0EB-F8C8EBCE69A9}">
      <dgm:prSet phldrT="[Текст]" phldr="1"/>
      <dgm:spPr/>
      <dgm:t>
        <a:bodyPr/>
        <a:lstStyle/>
        <a:p>
          <a:endParaRPr lang="uk-UA"/>
        </a:p>
      </dgm:t>
    </dgm:pt>
    <dgm:pt modelId="{137D912F-D258-44E6-B794-5CC10088E63E}" type="parTrans" cxnId="{7520C000-6F78-4421-8ECD-AE92DC4708A2}">
      <dgm:prSet/>
      <dgm:spPr/>
      <dgm:t>
        <a:bodyPr/>
        <a:lstStyle/>
        <a:p>
          <a:endParaRPr lang="uk-UA"/>
        </a:p>
      </dgm:t>
    </dgm:pt>
    <dgm:pt modelId="{B0B87927-3CDD-4C4A-AB63-86D5F928FF6E}" type="sibTrans" cxnId="{7520C000-6F78-4421-8ECD-AE92DC4708A2}">
      <dgm:prSet/>
      <dgm:spPr/>
      <dgm:t>
        <a:bodyPr/>
        <a:lstStyle/>
        <a:p>
          <a:endParaRPr lang="uk-UA"/>
        </a:p>
      </dgm:t>
    </dgm:pt>
    <dgm:pt modelId="{230BFD7D-4EA5-4E68-93C8-C36E9D978F1F}">
      <dgm:prSet phldrT="[Текст]" phldr="1"/>
      <dgm:spPr/>
      <dgm:t>
        <a:bodyPr/>
        <a:lstStyle/>
        <a:p>
          <a:endParaRPr lang="uk-UA"/>
        </a:p>
      </dgm:t>
    </dgm:pt>
    <dgm:pt modelId="{862A1410-3FBF-4470-ACF6-82B352D024C0}" type="parTrans" cxnId="{200A09E7-4524-4559-8C9B-1C6DDFA0F733}">
      <dgm:prSet/>
      <dgm:spPr/>
      <dgm:t>
        <a:bodyPr/>
        <a:lstStyle/>
        <a:p>
          <a:endParaRPr lang="uk-UA"/>
        </a:p>
      </dgm:t>
    </dgm:pt>
    <dgm:pt modelId="{BDDCCF1F-65A6-4082-9868-327A416D09FA}" type="sibTrans" cxnId="{200A09E7-4524-4559-8C9B-1C6DDFA0F733}">
      <dgm:prSet/>
      <dgm:spPr/>
      <dgm:t>
        <a:bodyPr/>
        <a:lstStyle/>
        <a:p>
          <a:endParaRPr lang="uk-UA"/>
        </a:p>
      </dgm:t>
    </dgm:pt>
    <dgm:pt modelId="{2B91F471-C2F3-4148-99A7-E5C7BBEDDFFA}">
      <dgm:prSet phldrT="[Текст]" phldr="1"/>
      <dgm:spPr/>
      <dgm:t>
        <a:bodyPr/>
        <a:lstStyle/>
        <a:p>
          <a:endParaRPr lang="uk-UA"/>
        </a:p>
      </dgm:t>
    </dgm:pt>
    <dgm:pt modelId="{AC3B527E-3590-4795-94B8-150331AC5C28}" type="parTrans" cxnId="{0A2AE910-A5B7-4080-9357-C5968884205A}">
      <dgm:prSet/>
      <dgm:spPr/>
      <dgm:t>
        <a:bodyPr/>
        <a:lstStyle/>
        <a:p>
          <a:endParaRPr lang="uk-UA"/>
        </a:p>
      </dgm:t>
    </dgm:pt>
    <dgm:pt modelId="{C635F3F8-61A2-4D3F-A40A-9EDABF03A397}" type="sibTrans" cxnId="{0A2AE910-A5B7-4080-9357-C5968884205A}">
      <dgm:prSet/>
      <dgm:spPr/>
      <dgm:t>
        <a:bodyPr/>
        <a:lstStyle/>
        <a:p>
          <a:endParaRPr lang="uk-UA"/>
        </a:p>
      </dgm:t>
    </dgm:pt>
    <dgm:pt modelId="{FFD648A3-8ADB-4214-BB73-EC84802CC047}" type="pres">
      <dgm:prSet presAssocID="{055F94B0-5D70-4266-982F-E417CA1C0C69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9B3BA003-35F6-420C-8C6B-154A5F5D36B1}" type="pres">
      <dgm:prSet presAssocID="{985151E8-68F4-4853-94E4-2A98FA2091E9}" presName="composite" presStyleCnt="0"/>
      <dgm:spPr/>
    </dgm:pt>
    <dgm:pt modelId="{E2C09FEB-7A99-481E-B200-04541EC5E05E}" type="pres">
      <dgm:prSet presAssocID="{985151E8-68F4-4853-94E4-2A98FA2091E9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CB16AF-18C0-4CEB-A75B-25E571D51FC3}" type="pres">
      <dgm:prSet presAssocID="{985151E8-68F4-4853-94E4-2A98FA2091E9}" presName="rect1" presStyleLbl="alignImgPlace1" presStyleIdx="0" presStyleCnt="4" custScaleX="244017" custScaleY="1642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2D367B01-74E1-42C2-ABD4-84803EE8D042}" type="pres">
      <dgm:prSet presAssocID="{1A59AA40-61F5-4E88-8C6B-DE2C57937D9D}" presName="sibTrans" presStyleCnt="0"/>
      <dgm:spPr/>
    </dgm:pt>
    <dgm:pt modelId="{C37F0E09-92E0-4301-ABC1-556EF9AE09F8}" type="pres">
      <dgm:prSet presAssocID="{D6F60511-29D2-4501-B0EB-F8C8EBCE69A9}" presName="composite" presStyleCnt="0"/>
      <dgm:spPr/>
    </dgm:pt>
    <dgm:pt modelId="{9CD8881F-28C5-4014-8F7C-8C2789D28AF2}" type="pres">
      <dgm:prSet presAssocID="{D6F60511-29D2-4501-B0EB-F8C8EBCE69A9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F5DECD-2EB0-43F0-ADE0-553E967A28F9}" type="pres">
      <dgm:prSet presAssocID="{D6F60511-29D2-4501-B0EB-F8C8EBCE69A9}" presName="rect1" presStyleLbl="alignImgPlace1" presStyleIdx="1" presStyleCnt="4" custScaleX="217966" custScaleY="1642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A3CBB302-491D-4A1C-887C-0AB8ADB6A1D8}" type="pres">
      <dgm:prSet presAssocID="{B0B87927-3CDD-4C4A-AB63-86D5F928FF6E}" presName="sibTrans" presStyleCnt="0"/>
      <dgm:spPr/>
    </dgm:pt>
    <dgm:pt modelId="{5E870D04-BF46-43CA-B509-73BF78FB2ACF}" type="pres">
      <dgm:prSet presAssocID="{230BFD7D-4EA5-4E68-93C8-C36E9D978F1F}" presName="composite" presStyleCnt="0"/>
      <dgm:spPr/>
    </dgm:pt>
    <dgm:pt modelId="{16F18CE0-6D80-423A-9C99-BBEF2A300540}" type="pres">
      <dgm:prSet presAssocID="{230BFD7D-4EA5-4E68-93C8-C36E9D978F1F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7994C5-8162-40CD-9854-36AEBF6A4BDC}" type="pres">
      <dgm:prSet presAssocID="{230BFD7D-4EA5-4E68-93C8-C36E9D978F1F}" presName="rect1" presStyleLbl="alignImgPlace1" presStyleIdx="2" presStyleCnt="4" custScaleX="244017" custScaleY="1642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  <dgm:t>
        <a:bodyPr/>
        <a:lstStyle/>
        <a:p>
          <a:endParaRPr lang="uk-UA"/>
        </a:p>
      </dgm:t>
    </dgm:pt>
    <dgm:pt modelId="{DF32B3FC-706F-457E-8949-2F01CCFCD70F}" type="pres">
      <dgm:prSet presAssocID="{BDDCCF1F-65A6-4082-9868-327A416D09FA}" presName="sibTrans" presStyleCnt="0"/>
      <dgm:spPr/>
    </dgm:pt>
    <dgm:pt modelId="{59377F35-AA36-4F20-B4B7-818A31E50600}" type="pres">
      <dgm:prSet presAssocID="{2B91F471-C2F3-4148-99A7-E5C7BBEDDFFA}" presName="composite" presStyleCnt="0"/>
      <dgm:spPr/>
    </dgm:pt>
    <dgm:pt modelId="{C2D1DA7C-00D3-4629-9CCD-EC70563399B5}" type="pres">
      <dgm:prSet presAssocID="{2B91F471-C2F3-4148-99A7-E5C7BBEDDFFA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13A8EF-ED1A-4C3D-9032-C79094B12C74}" type="pres">
      <dgm:prSet presAssocID="{2B91F471-C2F3-4148-99A7-E5C7BBEDDFFA}" presName="rect1" presStyleLbl="alignImgPlace1" presStyleIdx="3" presStyleCnt="4" custScaleX="217966" custScaleY="16429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</dgm:ptLst>
  <dgm:cxnLst>
    <dgm:cxn modelId="{7520C000-6F78-4421-8ECD-AE92DC4708A2}" srcId="{055F94B0-5D70-4266-982F-E417CA1C0C69}" destId="{D6F60511-29D2-4501-B0EB-F8C8EBCE69A9}" srcOrd="1" destOrd="0" parTransId="{137D912F-D258-44E6-B794-5CC10088E63E}" sibTransId="{B0B87927-3CDD-4C4A-AB63-86D5F928FF6E}"/>
    <dgm:cxn modelId="{03504218-20FF-4A24-8A9E-A5EE1015B239}" type="presOf" srcId="{2B91F471-C2F3-4148-99A7-E5C7BBEDDFFA}" destId="{C2D1DA7C-00D3-4629-9CCD-EC70563399B5}" srcOrd="0" destOrd="0" presId="urn:microsoft.com/office/officeart/2008/layout/PictureGrid"/>
    <dgm:cxn modelId="{278C6989-68B8-404D-B9ED-9B8422813E70}" type="presOf" srcId="{230BFD7D-4EA5-4E68-93C8-C36E9D978F1F}" destId="{16F18CE0-6D80-423A-9C99-BBEF2A300540}" srcOrd="0" destOrd="0" presId="urn:microsoft.com/office/officeart/2008/layout/PictureGrid"/>
    <dgm:cxn modelId="{0A2AE910-A5B7-4080-9357-C5968884205A}" srcId="{055F94B0-5D70-4266-982F-E417CA1C0C69}" destId="{2B91F471-C2F3-4148-99A7-E5C7BBEDDFFA}" srcOrd="3" destOrd="0" parTransId="{AC3B527E-3590-4795-94B8-150331AC5C28}" sibTransId="{C635F3F8-61A2-4D3F-A40A-9EDABF03A397}"/>
    <dgm:cxn modelId="{D43F0E5B-591D-4395-9217-B018C6C086A0}" type="presOf" srcId="{D6F60511-29D2-4501-B0EB-F8C8EBCE69A9}" destId="{9CD8881F-28C5-4014-8F7C-8C2789D28AF2}" srcOrd="0" destOrd="0" presId="urn:microsoft.com/office/officeart/2008/layout/PictureGrid"/>
    <dgm:cxn modelId="{AE9C1220-5AC1-4084-BFA7-495454276710}" type="presOf" srcId="{985151E8-68F4-4853-94E4-2A98FA2091E9}" destId="{E2C09FEB-7A99-481E-B200-04541EC5E05E}" srcOrd="0" destOrd="0" presId="urn:microsoft.com/office/officeart/2008/layout/PictureGrid"/>
    <dgm:cxn modelId="{6CCDA957-9C9C-4D97-8A1E-F83EC281A6D8}" srcId="{055F94B0-5D70-4266-982F-E417CA1C0C69}" destId="{985151E8-68F4-4853-94E4-2A98FA2091E9}" srcOrd="0" destOrd="0" parTransId="{D764804E-8909-47B0-B36E-0EE365D1052D}" sibTransId="{1A59AA40-61F5-4E88-8C6B-DE2C57937D9D}"/>
    <dgm:cxn modelId="{BC1BD94B-32FC-4297-8553-18E4DADAB65F}" type="presOf" srcId="{055F94B0-5D70-4266-982F-E417CA1C0C69}" destId="{FFD648A3-8ADB-4214-BB73-EC84802CC047}" srcOrd="0" destOrd="0" presId="urn:microsoft.com/office/officeart/2008/layout/PictureGrid"/>
    <dgm:cxn modelId="{200A09E7-4524-4559-8C9B-1C6DDFA0F733}" srcId="{055F94B0-5D70-4266-982F-E417CA1C0C69}" destId="{230BFD7D-4EA5-4E68-93C8-C36E9D978F1F}" srcOrd="2" destOrd="0" parTransId="{862A1410-3FBF-4470-ACF6-82B352D024C0}" sibTransId="{BDDCCF1F-65A6-4082-9868-327A416D09FA}"/>
    <dgm:cxn modelId="{4B350260-9382-4F51-9BAF-81BCA0C8A71A}" type="presParOf" srcId="{FFD648A3-8ADB-4214-BB73-EC84802CC047}" destId="{9B3BA003-35F6-420C-8C6B-154A5F5D36B1}" srcOrd="0" destOrd="0" presId="urn:microsoft.com/office/officeart/2008/layout/PictureGrid"/>
    <dgm:cxn modelId="{822A2D64-D33E-4CD2-B0D9-6488DD197C5F}" type="presParOf" srcId="{9B3BA003-35F6-420C-8C6B-154A5F5D36B1}" destId="{E2C09FEB-7A99-481E-B200-04541EC5E05E}" srcOrd="0" destOrd="0" presId="urn:microsoft.com/office/officeart/2008/layout/PictureGrid"/>
    <dgm:cxn modelId="{BF84B0CE-07FC-4FC6-9C66-76134EDF32A5}" type="presParOf" srcId="{9B3BA003-35F6-420C-8C6B-154A5F5D36B1}" destId="{CACB16AF-18C0-4CEB-A75B-25E571D51FC3}" srcOrd="1" destOrd="0" presId="urn:microsoft.com/office/officeart/2008/layout/PictureGrid"/>
    <dgm:cxn modelId="{6438C5AD-7BFC-487E-BCE5-812A43DEACB5}" type="presParOf" srcId="{FFD648A3-8ADB-4214-BB73-EC84802CC047}" destId="{2D367B01-74E1-42C2-ABD4-84803EE8D042}" srcOrd="1" destOrd="0" presId="urn:microsoft.com/office/officeart/2008/layout/PictureGrid"/>
    <dgm:cxn modelId="{0176342A-42A1-451F-9D09-AF4A2EEABE67}" type="presParOf" srcId="{FFD648A3-8ADB-4214-BB73-EC84802CC047}" destId="{C37F0E09-92E0-4301-ABC1-556EF9AE09F8}" srcOrd="2" destOrd="0" presId="urn:microsoft.com/office/officeart/2008/layout/PictureGrid"/>
    <dgm:cxn modelId="{6697835D-0104-4193-B006-C6A4A093A600}" type="presParOf" srcId="{C37F0E09-92E0-4301-ABC1-556EF9AE09F8}" destId="{9CD8881F-28C5-4014-8F7C-8C2789D28AF2}" srcOrd="0" destOrd="0" presId="urn:microsoft.com/office/officeart/2008/layout/PictureGrid"/>
    <dgm:cxn modelId="{A3006403-6AE2-4E49-A594-9183DB29A502}" type="presParOf" srcId="{C37F0E09-92E0-4301-ABC1-556EF9AE09F8}" destId="{F9F5DECD-2EB0-43F0-ADE0-553E967A28F9}" srcOrd="1" destOrd="0" presId="urn:microsoft.com/office/officeart/2008/layout/PictureGrid"/>
    <dgm:cxn modelId="{C8A0C778-AE83-4B02-8176-BBDB6FD268CA}" type="presParOf" srcId="{FFD648A3-8ADB-4214-BB73-EC84802CC047}" destId="{A3CBB302-491D-4A1C-887C-0AB8ADB6A1D8}" srcOrd="3" destOrd="0" presId="urn:microsoft.com/office/officeart/2008/layout/PictureGrid"/>
    <dgm:cxn modelId="{403DDD95-03BF-453A-BD3A-EAEC3DA7BF8C}" type="presParOf" srcId="{FFD648A3-8ADB-4214-BB73-EC84802CC047}" destId="{5E870D04-BF46-43CA-B509-73BF78FB2ACF}" srcOrd="4" destOrd="0" presId="urn:microsoft.com/office/officeart/2008/layout/PictureGrid"/>
    <dgm:cxn modelId="{5873962C-288C-4281-9F59-1A43732732EB}" type="presParOf" srcId="{5E870D04-BF46-43CA-B509-73BF78FB2ACF}" destId="{16F18CE0-6D80-423A-9C99-BBEF2A300540}" srcOrd="0" destOrd="0" presId="urn:microsoft.com/office/officeart/2008/layout/PictureGrid"/>
    <dgm:cxn modelId="{F8B143D1-CB46-4896-B1AC-AF36F429AE7C}" type="presParOf" srcId="{5E870D04-BF46-43CA-B509-73BF78FB2ACF}" destId="{BB7994C5-8162-40CD-9854-36AEBF6A4BDC}" srcOrd="1" destOrd="0" presId="urn:microsoft.com/office/officeart/2008/layout/PictureGrid"/>
    <dgm:cxn modelId="{4B5B0851-1365-4C29-ACC0-DE870914AB34}" type="presParOf" srcId="{FFD648A3-8ADB-4214-BB73-EC84802CC047}" destId="{DF32B3FC-706F-457E-8949-2F01CCFCD70F}" srcOrd="5" destOrd="0" presId="urn:microsoft.com/office/officeart/2008/layout/PictureGrid"/>
    <dgm:cxn modelId="{3424A547-E732-41E9-B432-D435DF69FD58}" type="presParOf" srcId="{FFD648A3-8ADB-4214-BB73-EC84802CC047}" destId="{59377F35-AA36-4F20-B4B7-818A31E50600}" srcOrd="6" destOrd="0" presId="urn:microsoft.com/office/officeart/2008/layout/PictureGrid"/>
    <dgm:cxn modelId="{6D8FA720-8A1D-4E22-B7D8-744DFA07AF38}" type="presParOf" srcId="{59377F35-AA36-4F20-B4B7-818A31E50600}" destId="{C2D1DA7C-00D3-4629-9CCD-EC70563399B5}" srcOrd="0" destOrd="0" presId="urn:microsoft.com/office/officeart/2008/layout/PictureGrid"/>
    <dgm:cxn modelId="{654568BA-B624-4F18-8161-DC35E5EF3455}" type="presParOf" srcId="{59377F35-AA36-4F20-B4B7-818A31E50600}" destId="{DE13A8EF-ED1A-4C3D-9032-C79094B12C7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F94B0-5D70-4266-982F-E417CA1C0C6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5151E8-68F4-4853-94E4-2A98FA2091E9}">
      <dgm:prSet phldrT="[Текст]" phldr="1"/>
      <dgm:spPr/>
      <dgm:t>
        <a:bodyPr/>
        <a:lstStyle/>
        <a:p>
          <a:endParaRPr lang="uk-UA"/>
        </a:p>
      </dgm:t>
    </dgm:pt>
    <dgm:pt modelId="{D764804E-8909-47B0-B36E-0EE365D1052D}" type="parTrans" cxnId="{6CCDA957-9C9C-4D97-8A1E-F83EC281A6D8}">
      <dgm:prSet/>
      <dgm:spPr/>
      <dgm:t>
        <a:bodyPr/>
        <a:lstStyle/>
        <a:p>
          <a:endParaRPr lang="uk-UA"/>
        </a:p>
      </dgm:t>
    </dgm:pt>
    <dgm:pt modelId="{1A59AA40-61F5-4E88-8C6B-DE2C57937D9D}" type="sibTrans" cxnId="{6CCDA957-9C9C-4D97-8A1E-F83EC281A6D8}">
      <dgm:prSet/>
      <dgm:spPr/>
      <dgm:t>
        <a:bodyPr/>
        <a:lstStyle/>
        <a:p>
          <a:endParaRPr lang="uk-UA"/>
        </a:p>
      </dgm:t>
    </dgm:pt>
    <dgm:pt modelId="{D6F60511-29D2-4501-B0EB-F8C8EBCE69A9}">
      <dgm:prSet phldrT="[Текст]" phldr="1"/>
      <dgm:spPr/>
      <dgm:t>
        <a:bodyPr/>
        <a:lstStyle/>
        <a:p>
          <a:endParaRPr lang="uk-UA"/>
        </a:p>
      </dgm:t>
    </dgm:pt>
    <dgm:pt modelId="{137D912F-D258-44E6-B794-5CC10088E63E}" type="parTrans" cxnId="{7520C000-6F78-4421-8ECD-AE92DC4708A2}">
      <dgm:prSet/>
      <dgm:spPr/>
      <dgm:t>
        <a:bodyPr/>
        <a:lstStyle/>
        <a:p>
          <a:endParaRPr lang="uk-UA"/>
        </a:p>
      </dgm:t>
    </dgm:pt>
    <dgm:pt modelId="{B0B87927-3CDD-4C4A-AB63-86D5F928FF6E}" type="sibTrans" cxnId="{7520C000-6F78-4421-8ECD-AE92DC4708A2}">
      <dgm:prSet/>
      <dgm:spPr/>
      <dgm:t>
        <a:bodyPr/>
        <a:lstStyle/>
        <a:p>
          <a:endParaRPr lang="uk-UA"/>
        </a:p>
      </dgm:t>
    </dgm:pt>
    <dgm:pt modelId="{230BFD7D-4EA5-4E68-93C8-C36E9D978F1F}">
      <dgm:prSet phldrT="[Текст]" phldr="1"/>
      <dgm:spPr/>
      <dgm:t>
        <a:bodyPr/>
        <a:lstStyle/>
        <a:p>
          <a:endParaRPr lang="uk-UA"/>
        </a:p>
      </dgm:t>
    </dgm:pt>
    <dgm:pt modelId="{862A1410-3FBF-4470-ACF6-82B352D024C0}" type="parTrans" cxnId="{200A09E7-4524-4559-8C9B-1C6DDFA0F733}">
      <dgm:prSet/>
      <dgm:spPr/>
      <dgm:t>
        <a:bodyPr/>
        <a:lstStyle/>
        <a:p>
          <a:endParaRPr lang="uk-UA"/>
        </a:p>
      </dgm:t>
    </dgm:pt>
    <dgm:pt modelId="{BDDCCF1F-65A6-4082-9868-327A416D09FA}" type="sibTrans" cxnId="{200A09E7-4524-4559-8C9B-1C6DDFA0F733}">
      <dgm:prSet/>
      <dgm:spPr/>
      <dgm:t>
        <a:bodyPr/>
        <a:lstStyle/>
        <a:p>
          <a:endParaRPr lang="uk-UA"/>
        </a:p>
      </dgm:t>
    </dgm:pt>
    <dgm:pt modelId="{2B91F471-C2F3-4148-99A7-E5C7BBEDDFFA}">
      <dgm:prSet phldrT="[Текст]" phldr="1"/>
      <dgm:spPr/>
      <dgm:t>
        <a:bodyPr/>
        <a:lstStyle/>
        <a:p>
          <a:endParaRPr lang="uk-UA"/>
        </a:p>
      </dgm:t>
    </dgm:pt>
    <dgm:pt modelId="{AC3B527E-3590-4795-94B8-150331AC5C28}" type="parTrans" cxnId="{0A2AE910-A5B7-4080-9357-C5968884205A}">
      <dgm:prSet/>
      <dgm:spPr/>
      <dgm:t>
        <a:bodyPr/>
        <a:lstStyle/>
        <a:p>
          <a:endParaRPr lang="uk-UA"/>
        </a:p>
      </dgm:t>
    </dgm:pt>
    <dgm:pt modelId="{C635F3F8-61A2-4D3F-A40A-9EDABF03A397}" type="sibTrans" cxnId="{0A2AE910-A5B7-4080-9357-C5968884205A}">
      <dgm:prSet/>
      <dgm:spPr/>
      <dgm:t>
        <a:bodyPr/>
        <a:lstStyle/>
        <a:p>
          <a:endParaRPr lang="uk-UA"/>
        </a:p>
      </dgm:t>
    </dgm:pt>
    <dgm:pt modelId="{FFD648A3-8ADB-4214-BB73-EC84802CC047}" type="pres">
      <dgm:prSet presAssocID="{055F94B0-5D70-4266-982F-E417CA1C0C69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9B3BA003-35F6-420C-8C6B-154A5F5D36B1}" type="pres">
      <dgm:prSet presAssocID="{985151E8-68F4-4853-94E4-2A98FA2091E9}" presName="composite" presStyleCnt="0"/>
      <dgm:spPr/>
    </dgm:pt>
    <dgm:pt modelId="{E2C09FEB-7A99-481E-B200-04541EC5E05E}" type="pres">
      <dgm:prSet presAssocID="{985151E8-68F4-4853-94E4-2A98FA2091E9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CB16AF-18C0-4CEB-A75B-25E571D51FC3}" type="pres">
      <dgm:prSet presAssocID="{985151E8-68F4-4853-94E4-2A98FA2091E9}" presName="rect1" presStyleLbl="alignImgPlace1" presStyleIdx="0" presStyleCnt="4" custScaleX="217966" custScaleY="1642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uk-UA"/>
        </a:p>
      </dgm:t>
    </dgm:pt>
    <dgm:pt modelId="{2D367B01-74E1-42C2-ABD4-84803EE8D042}" type="pres">
      <dgm:prSet presAssocID="{1A59AA40-61F5-4E88-8C6B-DE2C57937D9D}" presName="sibTrans" presStyleCnt="0"/>
      <dgm:spPr/>
    </dgm:pt>
    <dgm:pt modelId="{C37F0E09-92E0-4301-ABC1-556EF9AE09F8}" type="pres">
      <dgm:prSet presAssocID="{D6F60511-29D2-4501-B0EB-F8C8EBCE69A9}" presName="composite" presStyleCnt="0"/>
      <dgm:spPr/>
    </dgm:pt>
    <dgm:pt modelId="{9CD8881F-28C5-4014-8F7C-8C2789D28AF2}" type="pres">
      <dgm:prSet presAssocID="{D6F60511-29D2-4501-B0EB-F8C8EBCE69A9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F5DECD-2EB0-43F0-ADE0-553E967A28F9}" type="pres">
      <dgm:prSet presAssocID="{D6F60511-29D2-4501-B0EB-F8C8EBCE69A9}" presName="rect1" presStyleLbl="alignImgPlace1" presStyleIdx="1" presStyleCnt="4" custScaleX="217966" custScaleY="1642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3CBB302-491D-4A1C-887C-0AB8ADB6A1D8}" type="pres">
      <dgm:prSet presAssocID="{B0B87927-3CDD-4C4A-AB63-86D5F928FF6E}" presName="sibTrans" presStyleCnt="0"/>
      <dgm:spPr/>
    </dgm:pt>
    <dgm:pt modelId="{5E870D04-BF46-43CA-B509-73BF78FB2ACF}" type="pres">
      <dgm:prSet presAssocID="{230BFD7D-4EA5-4E68-93C8-C36E9D978F1F}" presName="composite" presStyleCnt="0"/>
      <dgm:spPr/>
    </dgm:pt>
    <dgm:pt modelId="{16F18CE0-6D80-423A-9C99-BBEF2A300540}" type="pres">
      <dgm:prSet presAssocID="{230BFD7D-4EA5-4E68-93C8-C36E9D978F1F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7994C5-8162-40CD-9854-36AEBF6A4BDC}" type="pres">
      <dgm:prSet presAssocID="{230BFD7D-4EA5-4E68-93C8-C36E9D978F1F}" presName="rect1" presStyleLbl="alignImgPlace1" presStyleIdx="2" presStyleCnt="4" custScaleX="217966" custScaleY="1642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uk-UA"/>
        </a:p>
      </dgm:t>
    </dgm:pt>
    <dgm:pt modelId="{DF32B3FC-706F-457E-8949-2F01CCFCD70F}" type="pres">
      <dgm:prSet presAssocID="{BDDCCF1F-65A6-4082-9868-327A416D09FA}" presName="sibTrans" presStyleCnt="0"/>
      <dgm:spPr/>
    </dgm:pt>
    <dgm:pt modelId="{59377F35-AA36-4F20-B4B7-818A31E50600}" type="pres">
      <dgm:prSet presAssocID="{2B91F471-C2F3-4148-99A7-E5C7BBEDDFFA}" presName="composite" presStyleCnt="0"/>
      <dgm:spPr/>
    </dgm:pt>
    <dgm:pt modelId="{C2D1DA7C-00D3-4629-9CCD-EC70563399B5}" type="pres">
      <dgm:prSet presAssocID="{2B91F471-C2F3-4148-99A7-E5C7BBEDDFFA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13A8EF-ED1A-4C3D-9032-C79094B12C74}" type="pres">
      <dgm:prSet presAssocID="{2B91F471-C2F3-4148-99A7-E5C7BBEDDFFA}" presName="rect1" presStyleLbl="alignImgPlace1" presStyleIdx="3" presStyleCnt="4" custScaleX="217966" custScaleY="16429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uk-UA"/>
        </a:p>
      </dgm:t>
    </dgm:pt>
  </dgm:ptLst>
  <dgm:cxnLst>
    <dgm:cxn modelId="{6CCDA957-9C9C-4D97-8A1E-F83EC281A6D8}" srcId="{055F94B0-5D70-4266-982F-E417CA1C0C69}" destId="{985151E8-68F4-4853-94E4-2A98FA2091E9}" srcOrd="0" destOrd="0" parTransId="{D764804E-8909-47B0-B36E-0EE365D1052D}" sibTransId="{1A59AA40-61F5-4E88-8C6B-DE2C57937D9D}"/>
    <dgm:cxn modelId="{7520C000-6F78-4421-8ECD-AE92DC4708A2}" srcId="{055F94B0-5D70-4266-982F-E417CA1C0C69}" destId="{D6F60511-29D2-4501-B0EB-F8C8EBCE69A9}" srcOrd="1" destOrd="0" parTransId="{137D912F-D258-44E6-B794-5CC10088E63E}" sibTransId="{B0B87927-3CDD-4C4A-AB63-86D5F928FF6E}"/>
    <dgm:cxn modelId="{0638C71B-75D4-4A4A-AD6A-1621E8C7F46C}" type="presOf" srcId="{2B91F471-C2F3-4148-99A7-E5C7BBEDDFFA}" destId="{C2D1DA7C-00D3-4629-9CCD-EC70563399B5}" srcOrd="0" destOrd="0" presId="urn:microsoft.com/office/officeart/2008/layout/PictureGrid"/>
    <dgm:cxn modelId="{36D241D9-8067-46D3-89DB-3D726B937BA7}" type="presOf" srcId="{D6F60511-29D2-4501-B0EB-F8C8EBCE69A9}" destId="{9CD8881F-28C5-4014-8F7C-8C2789D28AF2}" srcOrd="0" destOrd="0" presId="urn:microsoft.com/office/officeart/2008/layout/PictureGrid"/>
    <dgm:cxn modelId="{B7EBE669-FDE8-4A4F-AE75-8F98CB5F3F35}" type="presOf" srcId="{230BFD7D-4EA5-4E68-93C8-C36E9D978F1F}" destId="{16F18CE0-6D80-423A-9C99-BBEF2A300540}" srcOrd="0" destOrd="0" presId="urn:microsoft.com/office/officeart/2008/layout/PictureGrid"/>
    <dgm:cxn modelId="{0A2AE910-A5B7-4080-9357-C5968884205A}" srcId="{055F94B0-5D70-4266-982F-E417CA1C0C69}" destId="{2B91F471-C2F3-4148-99A7-E5C7BBEDDFFA}" srcOrd="3" destOrd="0" parTransId="{AC3B527E-3590-4795-94B8-150331AC5C28}" sibTransId="{C635F3F8-61A2-4D3F-A40A-9EDABF03A397}"/>
    <dgm:cxn modelId="{FAE1869B-3E92-43E0-B125-12F625DE3D5D}" type="presOf" srcId="{055F94B0-5D70-4266-982F-E417CA1C0C69}" destId="{FFD648A3-8ADB-4214-BB73-EC84802CC047}" srcOrd="0" destOrd="0" presId="urn:microsoft.com/office/officeart/2008/layout/PictureGrid"/>
    <dgm:cxn modelId="{200A09E7-4524-4559-8C9B-1C6DDFA0F733}" srcId="{055F94B0-5D70-4266-982F-E417CA1C0C69}" destId="{230BFD7D-4EA5-4E68-93C8-C36E9D978F1F}" srcOrd="2" destOrd="0" parTransId="{862A1410-3FBF-4470-ACF6-82B352D024C0}" sibTransId="{BDDCCF1F-65A6-4082-9868-327A416D09FA}"/>
    <dgm:cxn modelId="{DF213146-B42A-4216-B658-4734E79346C1}" type="presOf" srcId="{985151E8-68F4-4853-94E4-2A98FA2091E9}" destId="{E2C09FEB-7A99-481E-B200-04541EC5E05E}" srcOrd="0" destOrd="0" presId="urn:microsoft.com/office/officeart/2008/layout/PictureGrid"/>
    <dgm:cxn modelId="{F6F34B97-A5F2-46E7-9E5E-C13FD79A0D19}" type="presParOf" srcId="{FFD648A3-8ADB-4214-BB73-EC84802CC047}" destId="{9B3BA003-35F6-420C-8C6B-154A5F5D36B1}" srcOrd="0" destOrd="0" presId="urn:microsoft.com/office/officeart/2008/layout/PictureGrid"/>
    <dgm:cxn modelId="{1550904A-998C-4EF6-8F65-9F8F57C2BA08}" type="presParOf" srcId="{9B3BA003-35F6-420C-8C6B-154A5F5D36B1}" destId="{E2C09FEB-7A99-481E-B200-04541EC5E05E}" srcOrd="0" destOrd="0" presId="urn:microsoft.com/office/officeart/2008/layout/PictureGrid"/>
    <dgm:cxn modelId="{D89BD864-3504-44C8-B652-2361E8FB5AEB}" type="presParOf" srcId="{9B3BA003-35F6-420C-8C6B-154A5F5D36B1}" destId="{CACB16AF-18C0-4CEB-A75B-25E571D51FC3}" srcOrd="1" destOrd="0" presId="urn:microsoft.com/office/officeart/2008/layout/PictureGrid"/>
    <dgm:cxn modelId="{74502D42-EEEE-4BB4-8719-AA48ACC743EB}" type="presParOf" srcId="{FFD648A3-8ADB-4214-BB73-EC84802CC047}" destId="{2D367B01-74E1-42C2-ABD4-84803EE8D042}" srcOrd="1" destOrd="0" presId="urn:microsoft.com/office/officeart/2008/layout/PictureGrid"/>
    <dgm:cxn modelId="{5BE4F615-8C00-4CEC-BD34-A74EEA95F58C}" type="presParOf" srcId="{FFD648A3-8ADB-4214-BB73-EC84802CC047}" destId="{C37F0E09-92E0-4301-ABC1-556EF9AE09F8}" srcOrd="2" destOrd="0" presId="urn:microsoft.com/office/officeart/2008/layout/PictureGrid"/>
    <dgm:cxn modelId="{8DC425FE-6EA3-46C3-B37A-35DDD5098076}" type="presParOf" srcId="{C37F0E09-92E0-4301-ABC1-556EF9AE09F8}" destId="{9CD8881F-28C5-4014-8F7C-8C2789D28AF2}" srcOrd="0" destOrd="0" presId="urn:microsoft.com/office/officeart/2008/layout/PictureGrid"/>
    <dgm:cxn modelId="{69B33BBB-8022-4C22-B619-66749A16267C}" type="presParOf" srcId="{C37F0E09-92E0-4301-ABC1-556EF9AE09F8}" destId="{F9F5DECD-2EB0-43F0-ADE0-553E967A28F9}" srcOrd="1" destOrd="0" presId="urn:microsoft.com/office/officeart/2008/layout/PictureGrid"/>
    <dgm:cxn modelId="{AFC09F1E-9BEB-4864-8515-6B454362057F}" type="presParOf" srcId="{FFD648A3-8ADB-4214-BB73-EC84802CC047}" destId="{A3CBB302-491D-4A1C-887C-0AB8ADB6A1D8}" srcOrd="3" destOrd="0" presId="urn:microsoft.com/office/officeart/2008/layout/PictureGrid"/>
    <dgm:cxn modelId="{1593FB98-EC10-4654-97F2-E9F9BFBC4E1C}" type="presParOf" srcId="{FFD648A3-8ADB-4214-BB73-EC84802CC047}" destId="{5E870D04-BF46-43CA-B509-73BF78FB2ACF}" srcOrd="4" destOrd="0" presId="urn:microsoft.com/office/officeart/2008/layout/PictureGrid"/>
    <dgm:cxn modelId="{D2A7D9CF-4F5A-4C75-9F37-3902D1864597}" type="presParOf" srcId="{5E870D04-BF46-43CA-B509-73BF78FB2ACF}" destId="{16F18CE0-6D80-423A-9C99-BBEF2A300540}" srcOrd="0" destOrd="0" presId="urn:microsoft.com/office/officeart/2008/layout/PictureGrid"/>
    <dgm:cxn modelId="{F967A83F-EDF4-4FB9-BD4D-3168A2F92D8F}" type="presParOf" srcId="{5E870D04-BF46-43CA-B509-73BF78FB2ACF}" destId="{BB7994C5-8162-40CD-9854-36AEBF6A4BDC}" srcOrd="1" destOrd="0" presId="urn:microsoft.com/office/officeart/2008/layout/PictureGrid"/>
    <dgm:cxn modelId="{4B357966-6270-4D05-902F-47CA91CCA6E9}" type="presParOf" srcId="{FFD648A3-8ADB-4214-BB73-EC84802CC047}" destId="{DF32B3FC-706F-457E-8949-2F01CCFCD70F}" srcOrd="5" destOrd="0" presId="urn:microsoft.com/office/officeart/2008/layout/PictureGrid"/>
    <dgm:cxn modelId="{A6BF1494-98EE-4B26-AB16-26573DF1A3D6}" type="presParOf" srcId="{FFD648A3-8ADB-4214-BB73-EC84802CC047}" destId="{59377F35-AA36-4F20-B4B7-818A31E50600}" srcOrd="6" destOrd="0" presId="urn:microsoft.com/office/officeart/2008/layout/PictureGrid"/>
    <dgm:cxn modelId="{AD53A6A9-8EB5-41B9-8B0F-5DBA15BC7EEC}" type="presParOf" srcId="{59377F35-AA36-4F20-B4B7-818A31E50600}" destId="{C2D1DA7C-00D3-4629-9CCD-EC70563399B5}" srcOrd="0" destOrd="0" presId="urn:microsoft.com/office/officeart/2008/layout/PictureGrid"/>
    <dgm:cxn modelId="{E637C4D6-58F1-4304-B51D-A43EDDF399E9}" type="presParOf" srcId="{59377F35-AA36-4F20-B4B7-818A31E50600}" destId="{DE13A8EF-ED1A-4C3D-9032-C79094B12C7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5F94B0-5D70-4266-982F-E417CA1C0C69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5151E8-68F4-4853-94E4-2A98FA2091E9}">
      <dgm:prSet phldrT="[Текст]" phldr="1"/>
      <dgm:spPr/>
      <dgm:t>
        <a:bodyPr/>
        <a:lstStyle/>
        <a:p>
          <a:endParaRPr lang="uk-UA"/>
        </a:p>
      </dgm:t>
    </dgm:pt>
    <dgm:pt modelId="{D764804E-8909-47B0-B36E-0EE365D1052D}" type="parTrans" cxnId="{6CCDA957-9C9C-4D97-8A1E-F83EC281A6D8}">
      <dgm:prSet/>
      <dgm:spPr/>
      <dgm:t>
        <a:bodyPr/>
        <a:lstStyle/>
        <a:p>
          <a:endParaRPr lang="uk-UA"/>
        </a:p>
      </dgm:t>
    </dgm:pt>
    <dgm:pt modelId="{1A59AA40-61F5-4E88-8C6B-DE2C57937D9D}" type="sibTrans" cxnId="{6CCDA957-9C9C-4D97-8A1E-F83EC281A6D8}">
      <dgm:prSet/>
      <dgm:spPr/>
      <dgm:t>
        <a:bodyPr/>
        <a:lstStyle/>
        <a:p>
          <a:endParaRPr lang="uk-UA"/>
        </a:p>
      </dgm:t>
    </dgm:pt>
    <dgm:pt modelId="{D6F60511-29D2-4501-B0EB-F8C8EBCE69A9}">
      <dgm:prSet phldrT="[Текст]" phldr="1"/>
      <dgm:spPr/>
      <dgm:t>
        <a:bodyPr/>
        <a:lstStyle/>
        <a:p>
          <a:endParaRPr lang="uk-UA"/>
        </a:p>
      </dgm:t>
    </dgm:pt>
    <dgm:pt modelId="{137D912F-D258-44E6-B794-5CC10088E63E}" type="parTrans" cxnId="{7520C000-6F78-4421-8ECD-AE92DC4708A2}">
      <dgm:prSet/>
      <dgm:spPr/>
      <dgm:t>
        <a:bodyPr/>
        <a:lstStyle/>
        <a:p>
          <a:endParaRPr lang="uk-UA"/>
        </a:p>
      </dgm:t>
    </dgm:pt>
    <dgm:pt modelId="{B0B87927-3CDD-4C4A-AB63-86D5F928FF6E}" type="sibTrans" cxnId="{7520C000-6F78-4421-8ECD-AE92DC4708A2}">
      <dgm:prSet/>
      <dgm:spPr/>
      <dgm:t>
        <a:bodyPr/>
        <a:lstStyle/>
        <a:p>
          <a:endParaRPr lang="uk-UA"/>
        </a:p>
      </dgm:t>
    </dgm:pt>
    <dgm:pt modelId="{230BFD7D-4EA5-4E68-93C8-C36E9D978F1F}">
      <dgm:prSet phldrT="[Текст]" phldr="1"/>
      <dgm:spPr/>
      <dgm:t>
        <a:bodyPr/>
        <a:lstStyle/>
        <a:p>
          <a:endParaRPr lang="uk-UA"/>
        </a:p>
      </dgm:t>
    </dgm:pt>
    <dgm:pt modelId="{862A1410-3FBF-4470-ACF6-82B352D024C0}" type="parTrans" cxnId="{200A09E7-4524-4559-8C9B-1C6DDFA0F733}">
      <dgm:prSet/>
      <dgm:spPr/>
      <dgm:t>
        <a:bodyPr/>
        <a:lstStyle/>
        <a:p>
          <a:endParaRPr lang="uk-UA"/>
        </a:p>
      </dgm:t>
    </dgm:pt>
    <dgm:pt modelId="{BDDCCF1F-65A6-4082-9868-327A416D09FA}" type="sibTrans" cxnId="{200A09E7-4524-4559-8C9B-1C6DDFA0F733}">
      <dgm:prSet/>
      <dgm:spPr/>
      <dgm:t>
        <a:bodyPr/>
        <a:lstStyle/>
        <a:p>
          <a:endParaRPr lang="uk-UA"/>
        </a:p>
      </dgm:t>
    </dgm:pt>
    <dgm:pt modelId="{2B91F471-C2F3-4148-99A7-E5C7BBEDDFFA}">
      <dgm:prSet phldrT="[Текст]" phldr="1"/>
      <dgm:spPr/>
      <dgm:t>
        <a:bodyPr/>
        <a:lstStyle/>
        <a:p>
          <a:endParaRPr lang="uk-UA"/>
        </a:p>
      </dgm:t>
    </dgm:pt>
    <dgm:pt modelId="{AC3B527E-3590-4795-94B8-150331AC5C28}" type="parTrans" cxnId="{0A2AE910-A5B7-4080-9357-C5968884205A}">
      <dgm:prSet/>
      <dgm:spPr/>
      <dgm:t>
        <a:bodyPr/>
        <a:lstStyle/>
        <a:p>
          <a:endParaRPr lang="uk-UA"/>
        </a:p>
      </dgm:t>
    </dgm:pt>
    <dgm:pt modelId="{C635F3F8-61A2-4D3F-A40A-9EDABF03A397}" type="sibTrans" cxnId="{0A2AE910-A5B7-4080-9357-C5968884205A}">
      <dgm:prSet/>
      <dgm:spPr/>
      <dgm:t>
        <a:bodyPr/>
        <a:lstStyle/>
        <a:p>
          <a:endParaRPr lang="uk-UA"/>
        </a:p>
      </dgm:t>
    </dgm:pt>
    <dgm:pt modelId="{FFD648A3-8ADB-4214-BB73-EC84802CC047}" type="pres">
      <dgm:prSet presAssocID="{055F94B0-5D70-4266-982F-E417CA1C0C69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9B3BA003-35F6-420C-8C6B-154A5F5D36B1}" type="pres">
      <dgm:prSet presAssocID="{985151E8-68F4-4853-94E4-2A98FA2091E9}" presName="composite" presStyleCnt="0"/>
      <dgm:spPr/>
    </dgm:pt>
    <dgm:pt modelId="{E2C09FEB-7A99-481E-B200-04541EC5E05E}" type="pres">
      <dgm:prSet presAssocID="{985151E8-68F4-4853-94E4-2A98FA2091E9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CB16AF-18C0-4CEB-A75B-25E571D51FC3}" type="pres">
      <dgm:prSet presAssocID="{985151E8-68F4-4853-94E4-2A98FA2091E9}" presName="rect1" presStyleLbl="alignImgPlace1" presStyleIdx="0" presStyleCnt="4" custScaleX="217966" custScaleY="1642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2D367B01-74E1-42C2-ABD4-84803EE8D042}" type="pres">
      <dgm:prSet presAssocID="{1A59AA40-61F5-4E88-8C6B-DE2C57937D9D}" presName="sibTrans" presStyleCnt="0"/>
      <dgm:spPr/>
    </dgm:pt>
    <dgm:pt modelId="{C37F0E09-92E0-4301-ABC1-556EF9AE09F8}" type="pres">
      <dgm:prSet presAssocID="{D6F60511-29D2-4501-B0EB-F8C8EBCE69A9}" presName="composite" presStyleCnt="0"/>
      <dgm:spPr/>
    </dgm:pt>
    <dgm:pt modelId="{9CD8881F-28C5-4014-8F7C-8C2789D28AF2}" type="pres">
      <dgm:prSet presAssocID="{D6F60511-29D2-4501-B0EB-F8C8EBCE69A9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F5DECD-2EB0-43F0-ADE0-553E967A28F9}" type="pres">
      <dgm:prSet presAssocID="{D6F60511-29D2-4501-B0EB-F8C8EBCE69A9}" presName="rect1" presStyleLbl="alignImgPlace1" presStyleIdx="1" presStyleCnt="4" custScaleX="217966" custScaleY="16429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uk-UA"/>
        </a:p>
      </dgm:t>
    </dgm:pt>
    <dgm:pt modelId="{A3CBB302-491D-4A1C-887C-0AB8ADB6A1D8}" type="pres">
      <dgm:prSet presAssocID="{B0B87927-3CDD-4C4A-AB63-86D5F928FF6E}" presName="sibTrans" presStyleCnt="0"/>
      <dgm:spPr/>
    </dgm:pt>
    <dgm:pt modelId="{5E870D04-BF46-43CA-B509-73BF78FB2ACF}" type="pres">
      <dgm:prSet presAssocID="{230BFD7D-4EA5-4E68-93C8-C36E9D978F1F}" presName="composite" presStyleCnt="0"/>
      <dgm:spPr/>
    </dgm:pt>
    <dgm:pt modelId="{16F18CE0-6D80-423A-9C99-BBEF2A300540}" type="pres">
      <dgm:prSet presAssocID="{230BFD7D-4EA5-4E68-93C8-C36E9D978F1F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7994C5-8162-40CD-9854-36AEBF6A4BDC}" type="pres">
      <dgm:prSet presAssocID="{230BFD7D-4EA5-4E68-93C8-C36E9D978F1F}" presName="rect1" presStyleLbl="alignImgPlace1" presStyleIdx="2" presStyleCnt="4" custScaleX="217966" custScaleY="1642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uk-UA"/>
        </a:p>
      </dgm:t>
    </dgm:pt>
    <dgm:pt modelId="{DF32B3FC-706F-457E-8949-2F01CCFCD70F}" type="pres">
      <dgm:prSet presAssocID="{BDDCCF1F-65A6-4082-9868-327A416D09FA}" presName="sibTrans" presStyleCnt="0"/>
      <dgm:spPr/>
    </dgm:pt>
    <dgm:pt modelId="{59377F35-AA36-4F20-B4B7-818A31E50600}" type="pres">
      <dgm:prSet presAssocID="{2B91F471-C2F3-4148-99A7-E5C7BBEDDFFA}" presName="composite" presStyleCnt="0"/>
      <dgm:spPr/>
    </dgm:pt>
    <dgm:pt modelId="{C2D1DA7C-00D3-4629-9CCD-EC70563399B5}" type="pres">
      <dgm:prSet presAssocID="{2B91F471-C2F3-4148-99A7-E5C7BBEDDFFA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13A8EF-ED1A-4C3D-9032-C79094B12C74}" type="pres">
      <dgm:prSet presAssocID="{2B91F471-C2F3-4148-99A7-E5C7BBEDDFFA}" presName="rect1" presStyleLbl="alignImgPlace1" presStyleIdx="3" presStyleCnt="4" custAng="0" custScaleX="217966" custScaleY="16429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uk-UA"/>
        </a:p>
      </dgm:t>
    </dgm:pt>
  </dgm:ptLst>
  <dgm:cxnLst>
    <dgm:cxn modelId="{DA73715B-85F0-4859-84FF-81E1403938EF}" type="presOf" srcId="{985151E8-68F4-4853-94E4-2A98FA2091E9}" destId="{E2C09FEB-7A99-481E-B200-04541EC5E05E}" srcOrd="0" destOrd="0" presId="urn:microsoft.com/office/officeart/2008/layout/PictureGrid"/>
    <dgm:cxn modelId="{6CCDA957-9C9C-4D97-8A1E-F83EC281A6D8}" srcId="{055F94B0-5D70-4266-982F-E417CA1C0C69}" destId="{985151E8-68F4-4853-94E4-2A98FA2091E9}" srcOrd="0" destOrd="0" parTransId="{D764804E-8909-47B0-B36E-0EE365D1052D}" sibTransId="{1A59AA40-61F5-4E88-8C6B-DE2C57937D9D}"/>
    <dgm:cxn modelId="{8578FA91-E8E0-4213-AA3F-D8BC1E3C42D6}" type="presOf" srcId="{055F94B0-5D70-4266-982F-E417CA1C0C69}" destId="{FFD648A3-8ADB-4214-BB73-EC84802CC047}" srcOrd="0" destOrd="0" presId="urn:microsoft.com/office/officeart/2008/layout/PictureGrid"/>
    <dgm:cxn modelId="{7520C000-6F78-4421-8ECD-AE92DC4708A2}" srcId="{055F94B0-5D70-4266-982F-E417CA1C0C69}" destId="{D6F60511-29D2-4501-B0EB-F8C8EBCE69A9}" srcOrd="1" destOrd="0" parTransId="{137D912F-D258-44E6-B794-5CC10088E63E}" sibTransId="{B0B87927-3CDD-4C4A-AB63-86D5F928FF6E}"/>
    <dgm:cxn modelId="{20DAF2BB-BBBC-4B5B-9957-6D67E5107C69}" type="presOf" srcId="{2B91F471-C2F3-4148-99A7-E5C7BBEDDFFA}" destId="{C2D1DA7C-00D3-4629-9CCD-EC70563399B5}" srcOrd="0" destOrd="0" presId="urn:microsoft.com/office/officeart/2008/layout/PictureGrid"/>
    <dgm:cxn modelId="{0A2AE910-A5B7-4080-9357-C5968884205A}" srcId="{055F94B0-5D70-4266-982F-E417CA1C0C69}" destId="{2B91F471-C2F3-4148-99A7-E5C7BBEDDFFA}" srcOrd="3" destOrd="0" parTransId="{AC3B527E-3590-4795-94B8-150331AC5C28}" sibTransId="{C635F3F8-61A2-4D3F-A40A-9EDABF03A397}"/>
    <dgm:cxn modelId="{8014A3E7-F40B-4874-B459-129C4F11D98E}" type="presOf" srcId="{D6F60511-29D2-4501-B0EB-F8C8EBCE69A9}" destId="{9CD8881F-28C5-4014-8F7C-8C2789D28AF2}" srcOrd="0" destOrd="0" presId="urn:microsoft.com/office/officeart/2008/layout/PictureGrid"/>
    <dgm:cxn modelId="{200A09E7-4524-4559-8C9B-1C6DDFA0F733}" srcId="{055F94B0-5D70-4266-982F-E417CA1C0C69}" destId="{230BFD7D-4EA5-4E68-93C8-C36E9D978F1F}" srcOrd="2" destOrd="0" parTransId="{862A1410-3FBF-4470-ACF6-82B352D024C0}" sibTransId="{BDDCCF1F-65A6-4082-9868-327A416D09FA}"/>
    <dgm:cxn modelId="{E8BF2380-5688-4F6C-A6A3-3E5AB1EC82FA}" type="presOf" srcId="{230BFD7D-4EA5-4E68-93C8-C36E9D978F1F}" destId="{16F18CE0-6D80-423A-9C99-BBEF2A300540}" srcOrd="0" destOrd="0" presId="urn:microsoft.com/office/officeart/2008/layout/PictureGrid"/>
    <dgm:cxn modelId="{15584A03-1CF0-486A-A11C-36C0DB8E5750}" type="presParOf" srcId="{FFD648A3-8ADB-4214-BB73-EC84802CC047}" destId="{9B3BA003-35F6-420C-8C6B-154A5F5D36B1}" srcOrd="0" destOrd="0" presId="urn:microsoft.com/office/officeart/2008/layout/PictureGrid"/>
    <dgm:cxn modelId="{3F12B538-7AB9-4112-9C94-B358361355A2}" type="presParOf" srcId="{9B3BA003-35F6-420C-8C6B-154A5F5D36B1}" destId="{E2C09FEB-7A99-481E-B200-04541EC5E05E}" srcOrd="0" destOrd="0" presId="urn:microsoft.com/office/officeart/2008/layout/PictureGrid"/>
    <dgm:cxn modelId="{8057160B-25FF-4F5C-8970-8D960866DDF4}" type="presParOf" srcId="{9B3BA003-35F6-420C-8C6B-154A5F5D36B1}" destId="{CACB16AF-18C0-4CEB-A75B-25E571D51FC3}" srcOrd="1" destOrd="0" presId="urn:microsoft.com/office/officeart/2008/layout/PictureGrid"/>
    <dgm:cxn modelId="{CF292B78-A9DA-4F6B-9478-3D65A570E66D}" type="presParOf" srcId="{FFD648A3-8ADB-4214-BB73-EC84802CC047}" destId="{2D367B01-74E1-42C2-ABD4-84803EE8D042}" srcOrd="1" destOrd="0" presId="urn:microsoft.com/office/officeart/2008/layout/PictureGrid"/>
    <dgm:cxn modelId="{07318672-5609-4CA7-897F-DFBB30BB8E2D}" type="presParOf" srcId="{FFD648A3-8ADB-4214-BB73-EC84802CC047}" destId="{C37F0E09-92E0-4301-ABC1-556EF9AE09F8}" srcOrd="2" destOrd="0" presId="urn:microsoft.com/office/officeart/2008/layout/PictureGrid"/>
    <dgm:cxn modelId="{0A991B97-A827-4974-8A02-ACECE14F5B40}" type="presParOf" srcId="{C37F0E09-92E0-4301-ABC1-556EF9AE09F8}" destId="{9CD8881F-28C5-4014-8F7C-8C2789D28AF2}" srcOrd="0" destOrd="0" presId="urn:microsoft.com/office/officeart/2008/layout/PictureGrid"/>
    <dgm:cxn modelId="{E272F3F7-3E76-4594-B419-301EE48D9EAE}" type="presParOf" srcId="{C37F0E09-92E0-4301-ABC1-556EF9AE09F8}" destId="{F9F5DECD-2EB0-43F0-ADE0-553E967A28F9}" srcOrd="1" destOrd="0" presId="urn:microsoft.com/office/officeart/2008/layout/PictureGrid"/>
    <dgm:cxn modelId="{B5A3A92F-650A-4E12-8CAF-212766D901B7}" type="presParOf" srcId="{FFD648A3-8ADB-4214-BB73-EC84802CC047}" destId="{A3CBB302-491D-4A1C-887C-0AB8ADB6A1D8}" srcOrd="3" destOrd="0" presId="urn:microsoft.com/office/officeart/2008/layout/PictureGrid"/>
    <dgm:cxn modelId="{DCD79356-FEAF-4646-B707-CD3723879B49}" type="presParOf" srcId="{FFD648A3-8ADB-4214-BB73-EC84802CC047}" destId="{5E870D04-BF46-43CA-B509-73BF78FB2ACF}" srcOrd="4" destOrd="0" presId="urn:microsoft.com/office/officeart/2008/layout/PictureGrid"/>
    <dgm:cxn modelId="{702155DE-093C-46A9-B802-5C3879E888C0}" type="presParOf" srcId="{5E870D04-BF46-43CA-B509-73BF78FB2ACF}" destId="{16F18CE0-6D80-423A-9C99-BBEF2A300540}" srcOrd="0" destOrd="0" presId="urn:microsoft.com/office/officeart/2008/layout/PictureGrid"/>
    <dgm:cxn modelId="{F7973E39-07B7-49BB-9BCD-7C0131027EBF}" type="presParOf" srcId="{5E870D04-BF46-43CA-B509-73BF78FB2ACF}" destId="{BB7994C5-8162-40CD-9854-36AEBF6A4BDC}" srcOrd="1" destOrd="0" presId="urn:microsoft.com/office/officeart/2008/layout/PictureGrid"/>
    <dgm:cxn modelId="{4706C851-B9D1-4295-8176-485AA3DB7738}" type="presParOf" srcId="{FFD648A3-8ADB-4214-BB73-EC84802CC047}" destId="{DF32B3FC-706F-457E-8949-2F01CCFCD70F}" srcOrd="5" destOrd="0" presId="urn:microsoft.com/office/officeart/2008/layout/PictureGrid"/>
    <dgm:cxn modelId="{6FA01DD0-1E0B-4444-84F8-87CECF5348FD}" type="presParOf" srcId="{FFD648A3-8ADB-4214-BB73-EC84802CC047}" destId="{59377F35-AA36-4F20-B4B7-818A31E50600}" srcOrd="6" destOrd="0" presId="urn:microsoft.com/office/officeart/2008/layout/PictureGrid"/>
    <dgm:cxn modelId="{72C68C45-5AFC-4195-ADA7-D6EF74B1E890}" type="presParOf" srcId="{59377F35-AA36-4F20-B4B7-818A31E50600}" destId="{C2D1DA7C-00D3-4629-9CCD-EC70563399B5}" srcOrd="0" destOrd="0" presId="urn:microsoft.com/office/officeart/2008/layout/PictureGrid"/>
    <dgm:cxn modelId="{AA30896A-EDFE-4108-8B49-37D3C439FC60}" type="presParOf" srcId="{59377F35-AA36-4F20-B4B7-818A31E50600}" destId="{DE13A8EF-ED1A-4C3D-9032-C79094B12C7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09FEB-7A99-481E-B200-04541EC5E05E}">
      <dsp:nvSpPr>
        <dsp:cNvPr id="0" name=""/>
        <dsp:cNvSpPr/>
      </dsp:nvSpPr>
      <dsp:spPr>
        <a:xfrm>
          <a:off x="1334809" y="198845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34809" y="198845"/>
        <a:ext cx="1357282" cy="203592"/>
      </dsp:txXfrm>
    </dsp:sp>
    <dsp:sp modelId="{CACB16AF-18C0-4CEB-A75B-25E571D51FC3}">
      <dsp:nvSpPr>
        <dsp:cNvPr id="0" name=""/>
        <dsp:cNvSpPr/>
      </dsp:nvSpPr>
      <dsp:spPr>
        <a:xfrm>
          <a:off x="357451" y="6471"/>
          <a:ext cx="3311999" cy="22299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8881F-28C5-4014-8F7C-8C2789D28AF2}">
      <dsp:nvSpPr>
        <dsp:cNvPr id="0" name=""/>
        <dsp:cNvSpPr/>
      </dsp:nvSpPr>
      <dsp:spPr>
        <a:xfrm>
          <a:off x="4613492" y="198845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613492" y="198845"/>
        <a:ext cx="1357282" cy="203592"/>
      </dsp:txXfrm>
    </dsp:sp>
    <dsp:sp modelId="{F9F5DECD-2EB0-43F0-ADE0-553E967A28F9}">
      <dsp:nvSpPr>
        <dsp:cNvPr id="0" name=""/>
        <dsp:cNvSpPr/>
      </dsp:nvSpPr>
      <dsp:spPr>
        <a:xfrm>
          <a:off x="3812926" y="6471"/>
          <a:ext cx="2958414" cy="22299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18CE0-6D80-423A-9C99-BBEF2A300540}">
      <dsp:nvSpPr>
        <dsp:cNvPr id="0" name=""/>
        <dsp:cNvSpPr/>
      </dsp:nvSpPr>
      <dsp:spPr>
        <a:xfrm>
          <a:off x="1334809" y="2564493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34809" y="2564493"/>
        <a:ext cx="1357282" cy="203592"/>
      </dsp:txXfrm>
    </dsp:sp>
    <dsp:sp modelId="{BB7994C5-8162-40CD-9854-36AEBF6A4BDC}">
      <dsp:nvSpPr>
        <dsp:cNvPr id="0" name=""/>
        <dsp:cNvSpPr/>
      </dsp:nvSpPr>
      <dsp:spPr>
        <a:xfrm>
          <a:off x="357451" y="2372120"/>
          <a:ext cx="3311999" cy="222991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1DA7C-00D3-4629-9CCD-EC70563399B5}">
      <dsp:nvSpPr>
        <dsp:cNvPr id="0" name=""/>
        <dsp:cNvSpPr/>
      </dsp:nvSpPr>
      <dsp:spPr>
        <a:xfrm>
          <a:off x="4613492" y="2564493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613492" y="2564493"/>
        <a:ext cx="1357282" cy="203592"/>
      </dsp:txXfrm>
    </dsp:sp>
    <dsp:sp modelId="{DE13A8EF-ED1A-4C3D-9032-C79094B12C74}">
      <dsp:nvSpPr>
        <dsp:cNvPr id="0" name=""/>
        <dsp:cNvSpPr/>
      </dsp:nvSpPr>
      <dsp:spPr>
        <a:xfrm>
          <a:off x="3812926" y="2372120"/>
          <a:ext cx="2958414" cy="222991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09FEB-7A99-481E-B200-04541EC5E05E}">
      <dsp:nvSpPr>
        <dsp:cNvPr id="0" name=""/>
        <dsp:cNvSpPr/>
      </dsp:nvSpPr>
      <dsp:spPr>
        <a:xfrm>
          <a:off x="1334809" y="198845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34809" y="198845"/>
        <a:ext cx="1357282" cy="203592"/>
      </dsp:txXfrm>
    </dsp:sp>
    <dsp:sp modelId="{CACB16AF-18C0-4CEB-A75B-25E571D51FC3}">
      <dsp:nvSpPr>
        <dsp:cNvPr id="0" name=""/>
        <dsp:cNvSpPr/>
      </dsp:nvSpPr>
      <dsp:spPr>
        <a:xfrm>
          <a:off x="534243" y="6471"/>
          <a:ext cx="2958414" cy="22299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8881F-28C5-4014-8F7C-8C2789D28AF2}">
      <dsp:nvSpPr>
        <dsp:cNvPr id="0" name=""/>
        <dsp:cNvSpPr/>
      </dsp:nvSpPr>
      <dsp:spPr>
        <a:xfrm>
          <a:off x="4436699" y="198845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436699" y="198845"/>
        <a:ext cx="1357282" cy="203592"/>
      </dsp:txXfrm>
    </dsp:sp>
    <dsp:sp modelId="{F9F5DECD-2EB0-43F0-ADE0-553E967A28F9}">
      <dsp:nvSpPr>
        <dsp:cNvPr id="0" name=""/>
        <dsp:cNvSpPr/>
      </dsp:nvSpPr>
      <dsp:spPr>
        <a:xfrm>
          <a:off x="3636133" y="6471"/>
          <a:ext cx="2958414" cy="22299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18CE0-6D80-423A-9C99-BBEF2A300540}">
      <dsp:nvSpPr>
        <dsp:cNvPr id="0" name=""/>
        <dsp:cNvSpPr/>
      </dsp:nvSpPr>
      <dsp:spPr>
        <a:xfrm>
          <a:off x="1334809" y="2564493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34809" y="2564493"/>
        <a:ext cx="1357282" cy="203592"/>
      </dsp:txXfrm>
    </dsp:sp>
    <dsp:sp modelId="{BB7994C5-8162-40CD-9854-36AEBF6A4BDC}">
      <dsp:nvSpPr>
        <dsp:cNvPr id="0" name=""/>
        <dsp:cNvSpPr/>
      </dsp:nvSpPr>
      <dsp:spPr>
        <a:xfrm>
          <a:off x="534243" y="2372120"/>
          <a:ext cx="2958414" cy="222991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1DA7C-00D3-4629-9CCD-EC70563399B5}">
      <dsp:nvSpPr>
        <dsp:cNvPr id="0" name=""/>
        <dsp:cNvSpPr/>
      </dsp:nvSpPr>
      <dsp:spPr>
        <a:xfrm>
          <a:off x="4436699" y="2564493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436699" y="2564493"/>
        <a:ext cx="1357282" cy="203592"/>
      </dsp:txXfrm>
    </dsp:sp>
    <dsp:sp modelId="{DE13A8EF-ED1A-4C3D-9032-C79094B12C74}">
      <dsp:nvSpPr>
        <dsp:cNvPr id="0" name=""/>
        <dsp:cNvSpPr/>
      </dsp:nvSpPr>
      <dsp:spPr>
        <a:xfrm>
          <a:off x="3636133" y="2372120"/>
          <a:ext cx="2958414" cy="222991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09FEB-7A99-481E-B200-04541EC5E05E}">
      <dsp:nvSpPr>
        <dsp:cNvPr id="0" name=""/>
        <dsp:cNvSpPr/>
      </dsp:nvSpPr>
      <dsp:spPr>
        <a:xfrm>
          <a:off x="1334809" y="198845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34809" y="198845"/>
        <a:ext cx="1357282" cy="203592"/>
      </dsp:txXfrm>
    </dsp:sp>
    <dsp:sp modelId="{CACB16AF-18C0-4CEB-A75B-25E571D51FC3}">
      <dsp:nvSpPr>
        <dsp:cNvPr id="0" name=""/>
        <dsp:cNvSpPr/>
      </dsp:nvSpPr>
      <dsp:spPr>
        <a:xfrm>
          <a:off x="534243" y="6471"/>
          <a:ext cx="2958414" cy="22299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8881F-28C5-4014-8F7C-8C2789D28AF2}">
      <dsp:nvSpPr>
        <dsp:cNvPr id="0" name=""/>
        <dsp:cNvSpPr/>
      </dsp:nvSpPr>
      <dsp:spPr>
        <a:xfrm>
          <a:off x="4436699" y="198845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436699" y="198845"/>
        <a:ext cx="1357282" cy="203592"/>
      </dsp:txXfrm>
    </dsp:sp>
    <dsp:sp modelId="{F9F5DECD-2EB0-43F0-ADE0-553E967A28F9}">
      <dsp:nvSpPr>
        <dsp:cNvPr id="0" name=""/>
        <dsp:cNvSpPr/>
      </dsp:nvSpPr>
      <dsp:spPr>
        <a:xfrm>
          <a:off x="3636133" y="6471"/>
          <a:ext cx="2958414" cy="222991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18CE0-6D80-423A-9C99-BBEF2A300540}">
      <dsp:nvSpPr>
        <dsp:cNvPr id="0" name=""/>
        <dsp:cNvSpPr/>
      </dsp:nvSpPr>
      <dsp:spPr>
        <a:xfrm>
          <a:off x="1334809" y="2564493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34809" y="2564493"/>
        <a:ext cx="1357282" cy="203592"/>
      </dsp:txXfrm>
    </dsp:sp>
    <dsp:sp modelId="{BB7994C5-8162-40CD-9854-36AEBF6A4BDC}">
      <dsp:nvSpPr>
        <dsp:cNvPr id="0" name=""/>
        <dsp:cNvSpPr/>
      </dsp:nvSpPr>
      <dsp:spPr>
        <a:xfrm>
          <a:off x="534243" y="2372120"/>
          <a:ext cx="2958414" cy="222991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1DA7C-00D3-4629-9CCD-EC70563399B5}">
      <dsp:nvSpPr>
        <dsp:cNvPr id="0" name=""/>
        <dsp:cNvSpPr/>
      </dsp:nvSpPr>
      <dsp:spPr>
        <a:xfrm>
          <a:off x="4436699" y="2564493"/>
          <a:ext cx="1357282" cy="203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41910" bIns="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436699" y="2564493"/>
        <a:ext cx="1357282" cy="203592"/>
      </dsp:txXfrm>
    </dsp:sp>
    <dsp:sp modelId="{DE13A8EF-ED1A-4C3D-9032-C79094B12C74}">
      <dsp:nvSpPr>
        <dsp:cNvPr id="0" name=""/>
        <dsp:cNvSpPr/>
      </dsp:nvSpPr>
      <dsp:spPr>
        <a:xfrm>
          <a:off x="3636133" y="2372120"/>
          <a:ext cx="2958414" cy="222991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7764" y="0"/>
            <a:ext cx="4248472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ВПРОВАДЖЕННЯ ЕЛЕМЕНТІВ НОВОЇ УКРАЇНСЬКОЇ ШКОЛИ В ОСВІТНІЙ ПРОЦЕС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5065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РЕЗУЛЬТАТИВНІСТЬ УЧАСТІ УЧНІВ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 – 11-Х КЛАСІВ У ІІ ЕТАПІ ВСЕУКРАЇНСЬКИХ  ОЛІМПІАД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97481"/>
              </p:ext>
            </p:extLst>
          </p:nvPr>
        </p:nvGraphicFramePr>
        <p:xfrm>
          <a:off x="1011254" y="1124744"/>
          <a:ext cx="7078353" cy="475385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14004"/>
                <a:gridCol w="4864349"/>
              </a:tblGrid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ПРЕДМЕТ 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 учня та учителя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</a:t>
                      </a:r>
                      <a:endParaRPr lang="uk-UA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uk-UA" sz="18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Куршубадзе</a:t>
                      </a:r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Тамара, учениця 10 – А класу, зайняла 3-є місце (вчитель </a:t>
                      </a:r>
                      <a:r>
                        <a:rPr lang="uk-UA" sz="1800" noProof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Оліферович</a:t>
                      </a:r>
                      <a:r>
                        <a:rPr lang="uk-UA" sz="18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Т.І.)</a:t>
                      </a:r>
                      <a:endParaRPr lang="uk-UA" sz="18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ПРАВОЗНАВСТВО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Григор’єв Олексій, учень 9 – А класу, посів 1-е місце (вчитель Неділько Д.Д.)</a:t>
                      </a:r>
                      <a:endParaRPr lang="uk-UA" sz="1400" dirty="0">
                        <a:noFill/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ЕКОНОМІКА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Логвінов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Олексій, учень 11 класу, зайняв 1-е місце (вчитель Бурковська Н.В.)</a:t>
                      </a:r>
                      <a:endParaRPr lang="uk-UA" sz="1400" dirty="0">
                        <a:noFill/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ІСТОРІЯ</a:t>
                      </a:r>
                      <a:endParaRPr lang="uk-UA" sz="105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15" marR="56515" marT="9525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04A7B"/>
                        </a:buClr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Григор’єв Олексій, учень 8 – А класу, посів 3-є місце (вчитель Письменна С.Ю.)</a:t>
                      </a:r>
                    </a:p>
                  </a:txBody>
                  <a:tcPr marL="56515" marR="5651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РЕЗУЛЬТАТИВНІСТЬ УЧАСТІ УЧНІВ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 – 11-Х КЛАСІВ У ІІ ЕТАПІ ВСЕУКРАЇНСЬКИХ  ОЛІМПІАД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36592"/>
              </p:ext>
            </p:extLst>
          </p:nvPr>
        </p:nvGraphicFramePr>
        <p:xfrm>
          <a:off x="1011254" y="1701399"/>
          <a:ext cx="7078353" cy="423825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14004"/>
                <a:gridCol w="4864349"/>
              </a:tblGrid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ПРЕДМЕТ 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 учня та учителя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ГЕОГРАФІЯ</a:t>
                      </a: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 pitchFamily="2" charset="2"/>
                        <a:buChar char="ü"/>
                      </a:pP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Логвінов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Олексій, учень 11 класу, зайняв 3-є місце (вчитель Бурковська Н.В.)</a:t>
                      </a:r>
                      <a:endParaRPr lang="uk-UA" sz="1100" dirty="0">
                        <a:noFill/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АНГЛІЙСЬКА МОВА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Савелєй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Діана, учениця 8 – А класу посіла 3-є місце (вчитель Лукашевич Т.О.);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Безпалова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Аліса, учениця 8 – А класу зайняла 3-є місце (вчитель Лукашевич Т.О.).</a:t>
                      </a:r>
                      <a:endParaRPr lang="uk-UA" sz="1600" dirty="0">
                        <a:noFill/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11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РОСІЙСЬКА МОВА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Куршубадзе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Тамара, учениця 10 – А класу, зайняла1-е місце (вчитель </a:t>
                      </a: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Котубей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В.Л.);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ü"/>
                      </a:pP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Логвінов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Олексій, учень 11 класу, зайняв 1-е місце (вчитель </a:t>
                      </a: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Котубей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В.Л.).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Лінчук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Єгор, учень 9 – В класу посів 3-є місце (вчитель</a:t>
                      </a:r>
                      <a:b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Котубей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В.Л.).</a:t>
                      </a:r>
                      <a:endParaRPr lang="uk-UA" sz="1600" dirty="0">
                        <a:noFill/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59100" y="836712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СЕМІНАР З ОСНОВ ЗДОРОВ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62911213"/>
              </p:ext>
            </p:extLst>
          </p:nvPr>
        </p:nvGraphicFramePr>
        <p:xfrm>
          <a:off x="1019140" y="1322766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1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ТИЖДЕНЬ УКРАЇНСЬКОЇ МОВИ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7149679"/>
              </p:ext>
            </p:extLst>
          </p:nvPr>
        </p:nvGraphicFramePr>
        <p:xfrm>
          <a:off x="1019140" y="1322766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ТИЖДЕНЬ ПРАВОЗНАВСТВА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16736006"/>
              </p:ext>
            </p:extLst>
          </p:nvPr>
        </p:nvGraphicFramePr>
        <p:xfrm>
          <a:off x="1019140" y="1322766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60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10063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Давиденко Ю.А.,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заступник директора з навчально-виховної роботи</a:t>
            </a:r>
          </a:p>
          <a:p>
            <a:pPr algn="ctr"/>
            <a:endParaRPr lang="uk-UA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75656" y="1628800"/>
            <a:ext cx="6653245" cy="201622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ЕЛЕМЕНТИ ПЕДАГОГІКИ ПАРТНЕРСТВА ЯК КЛЮЧОВОГО КОМПОНЕНТУ ФОРМУЛИ НОВОЇ УКРАЇНСЬКОЇ ШКОЛИ В ОСВІТНЬОМУ ПРОЦЕСІ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10063">
              <a:tabLst>
                <a:tab pos="4208463" algn="l"/>
              </a:tabLst>
            </a:pP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Крилова Ю.О., вчитель української мови і літератури</a:t>
            </a:r>
            <a:endParaRPr lang="uk-UA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242000" y="1643697"/>
            <a:ext cx="6660000" cy="201622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ПРОФЕСІОГРАМА ВЧИТЕЛЯ УКРАЇНСЬКОЇ МОВИ І ЛІТЕРАТУРИ В КОНТЕКСТІ НОВОЇ УКРАЇНСЬКОЇ ШКОЛИ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10063">
              <a:tabLst>
                <a:tab pos="4208463" algn="l"/>
              </a:tabLst>
            </a:pPr>
            <a:r>
              <a:rPr lang="uk-UA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Бондарь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Н.П., вчитель фізики</a:t>
            </a:r>
            <a:endParaRPr lang="uk-UA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75655" y="1628800"/>
            <a:ext cx="6660000" cy="201622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ФОРМУВАННЯ КЛЮЧОВИХ КОМПЕТЕНТНОСТЕЙ ТА РОЗВИТОК КРИТИЧНОГО МИСЛЕННЯ УЧНІВ НА УРОКАХ ПРИРОДНИЧОГО ЦИКЛУ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10063" algn="just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 І.І.,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ctr"/>
            <a:endParaRPr lang="uk-UA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75655" y="1628800"/>
            <a:ext cx="6660000" cy="201622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ДІЯЛЬНІСТЬ У РАМКАХ ЄДИНОГО ОСВІТНЬОГО ПРОСТОРУ НОВОЇ УКРАЇНСЬКОЇ ШКОЛИ</a:t>
            </a:r>
            <a:endParaRPr lang="uk-UA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84575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948113" algn="just"/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10063"/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Неділько О.Ф.,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заступник директора з навчально-виховної роботи</a:t>
            </a:r>
          </a:p>
          <a:p>
            <a:pPr algn="ctr"/>
            <a:endParaRPr lang="uk-UA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245378" y="1772816"/>
            <a:ext cx="6653245" cy="201622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 НАВЧАЛЬНО-ВИХОВНОЇ РОБОТИ</a:t>
            </a:r>
          </a:p>
          <a:p>
            <a:pPr algn="ctr"/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І СЕМЕСТР 201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2020 НАВЧАЛЬНОГО РОКУ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ПОРІВНЯЛЬНИЙ АНАЛІЗ ЯКОСТІ ЗНАНЬ УЧНІВ ЗА ТРИ РОКИ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6751852"/>
              </p:ext>
            </p:extLst>
          </p:nvPr>
        </p:nvGraphicFramePr>
        <p:xfrm>
          <a:off x="539552" y="1268760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93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ПОРІВНЯЛЬНИЙ АНАЛІЗ ЯКОСТІ ЗНАНЬ УЧНІВ 3 – 4 КЛАСІВ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2657292"/>
              </p:ext>
            </p:extLst>
          </p:nvPr>
        </p:nvGraphicFramePr>
        <p:xfrm>
          <a:off x="1331640" y="1268760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41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ПОРІВНЯЛЬНИЙ АНАЛІЗ  ЯКОСТІ ЗНАНЬ УЧНІВ 5 – 9 КЛАСІВ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36626956"/>
              </p:ext>
            </p:extLst>
          </p:nvPr>
        </p:nvGraphicFramePr>
        <p:xfrm>
          <a:off x="539552" y="1268760"/>
          <a:ext cx="7935315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4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ПОРІВНЯЛЬНИЙ АНАЛІЗ  ЯКОСТІ ЗНАНЬ УЧНІВ 5 – 9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КЛАСАХ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6267430"/>
              </p:ext>
            </p:extLst>
          </p:nvPr>
        </p:nvGraphicFramePr>
        <p:xfrm>
          <a:off x="625995" y="1268760"/>
          <a:ext cx="797845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2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ПОРІВНЯЛЬНИЙ АНАЛІЗ  ЯКОСТІ ЗНАНЬ УЧНІВ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endParaRPr lang="uk-UA" dirty="0">
              <a:solidFill>
                <a:schemeClr val="bg1"/>
              </a:solidFill>
            </a:endParaRPr>
          </a:p>
          <a:p>
            <a:pPr algn="ctr"/>
            <a:endParaRPr lang="uk-UA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0612734"/>
              </p:ext>
            </p:extLst>
          </p:nvPr>
        </p:nvGraphicFramePr>
        <p:xfrm>
          <a:off x="1115616" y="1340768"/>
          <a:ext cx="69127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06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ПОРІВНЯЛЬНИЙ АНАЛІЗ  ЯКОСТІ ЗНАНЬ УЧНІВ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 5 КЛАСІВ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005123"/>
              </p:ext>
            </p:extLst>
          </p:nvPr>
        </p:nvGraphicFramePr>
        <p:xfrm>
          <a:off x="1331640" y="1412776"/>
          <a:ext cx="67687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97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5995" y="638690"/>
            <a:ext cx="7848872" cy="5580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1640"/>
            <a:ext cx="5616624" cy="2594719"/>
          </a:xfrm>
        </p:spPr>
        <p:txBody>
          <a:bodyPr>
            <a:noAutofit/>
          </a:bodyPr>
          <a:lstStyle/>
          <a:p>
            <a:pPr algn="just"/>
            <a:r>
              <a:rPr lang="uk-UA" sz="3600" dirty="0"/>
              <a:t/>
            </a:r>
            <a:br>
              <a:rPr lang="uk-UA" sz="3600" dirty="0"/>
            </a:b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0" y="0"/>
            <a:ext cx="5076056" cy="1124744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РЕЗУЛЬТАТИВНІСТЬ УЧАСТІ УЧНІВ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 – 4-Х КЛАСІВ У МАЛІЙ ШКІЛЬНІЙ ОЛІМПІАДІ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48574"/>
              </p:ext>
            </p:extLst>
          </p:nvPr>
        </p:nvGraphicFramePr>
        <p:xfrm>
          <a:off x="971600" y="1124744"/>
          <a:ext cx="7118007" cy="490468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26407"/>
                <a:gridCol w="4891600"/>
              </a:tblGrid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ПРЕДМЕТ 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 учня та учителя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507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</a:t>
                      </a:r>
                      <a:endParaRPr lang="uk-UA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(конкурс П.</a:t>
                      </a: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Яцика</a:t>
                      </a: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uk-UA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Маляр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Поліна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учениця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– А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Пузенко Н.М.);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Сєдих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Марина,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учениця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– А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Давиденко Ю.О.).</a:t>
                      </a:r>
                    </a:p>
                  </a:txBody>
                  <a:tcPr marL="52070" marR="52070" marT="9525" marB="0" anchor="ctr"/>
                </a:tc>
              </a:tr>
              <a:tr h="1427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Сизоненеко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Надія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учениця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 – В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Некраса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В.І.);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Годованюк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Марк,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учень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 – Б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вчитель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Мельник Є.Г.).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604A7B"/>
                        </a:buClr>
                        <a:buFont typeface="Wingdings"/>
                        <a:buChar char=""/>
                      </a:pPr>
                      <a:endParaRPr lang="uk-UA" sz="1400" dirty="0">
                        <a:noFill/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70" marR="52070" marT="9525" marB="0" anchor="ctr"/>
                </a:tc>
              </a:tr>
              <a:tr h="16794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uk-UA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15" marR="56515" marT="9525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Сизоненеко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Надія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учениця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– В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Некраса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В.І.);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Маляр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Поліна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учениця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– А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вчитель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Пузенко Н.М.).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uk-UA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515" marR="5651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0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</TotalTime>
  <Words>470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навчально-виховної роботи за 2017 – 2018 навчальний рік. Основні напрямки діяльності закладу щодо виконання Концепції Нової української школи</dc:title>
  <dc:creator>Ksunya</dc:creator>
  <cp:lastModifiedBy>Пользователь Windows</cp:lastModifiedBy>
  <cp:revision>62</cp:revision>
  <dcterms:created xsi:type="dcterms:W3CDTF">2018-08-29T20:49:43Z</dcterms:created>
  <dcterms:modified xsi:type="dcterms:W3CDTF">2019-12-28T06:17:59Z</dcterms:modified>
</cp:coreProperties>
</file>